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24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487D4-278D-3D2B-1ADB-CF559F6E2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729FC7-58E3-378C-57D2-439F47D2A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0E0FD2-2B88-8E7E-5E90-DDED2801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4A7A-6963-4CA3-8E29-4B7CFEA2A2A4}" type="datetimeFigureOut">
              <a:rPr lang="pt-BR" smtClean="0"/>
              <a:t>11/10/2025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E39716-ED6F-1385-254E-B7CEE3CB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998025-D7FB-49C6-9245-F07694EA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1044-F440-4D39-8CB6-BE0C57E362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08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40900-F0F9-182E-B476-37B3DBC8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63DCD7-1753-ED4C-DBB4-25198E903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9960D7-B9CE-04C7-E508-1B48BF94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4A7A-6963-4CA3-8E29-4B7CFEA2A2A4}" type="datetimeFigureOut">
              <a:rPr lang="pt-BR" smtClean="0"/>
              <a:t>11/10/2025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54573F-7A2B-E66D-0DCA-41FCA77F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C23016-9F27-4050-A6B2-CE766A5E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1044-F440-4D39-8CB6-BE0C57E362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85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A0DD84-A69B-FB11-4CEE-E47467016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B8E0F48-4B17-F354-92D2-BDE078E95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E54327-1226-490C-C00E-FF64FA09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4A7A-6963-4CA3-8E29-4B7CFEA2A2A4}" type="datetimeFigureOut">
              <a:rPr lang="pt-BR" smtClean="0"/>
              <a:t>11/10/2025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B3CCB1-B812-7D2C-A808-F77D3AC1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26A7A4-73B4-7674-EEB0-4DCB0623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1044-F440-4D39-8CB6-BE0C57E362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74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4ACA8-C631-82E3-32FE-A45DC1A2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F10080-F64C-D394-6926-CFAA2277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78E2E5-6BB5-4833-3E4E-1872435A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4A7A-6963-4CA3-8E29-4B7CFEA2A2A4}" type="datetimeFigureOut">
              <a:rPr lang="pt-BR" smtClean="0"/>
              <a:t>11/10/2025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F7ACC8-E855-5FB0-9E6A-6BEB18F45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D4FCFD-4B46-B924-9C5C-964B0BBD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1044-F440-4D39-8CB6-BE0C57E362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93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83D70-30C8-0778-E904-B9221F103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D13E04-9B0F-D54A-0963-D47433506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519122-C744-C8A5-7695-494764F9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4A7A-6963-4CA3-8E29-4B7CFEA2A2A4}" type="datetimeFigureOut">
              <a:rPr lang="pt-BR" smtClean="0"/>
              <a:t>11/10/2025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81DDE9-015E-28EA-035B-48CE98217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09FE0A-8356-5659-3649-80338E48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1044-F440-4D39-8CB6-BE0C57E362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22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526BF-C212-3D2A-BF6A-0C5B7C05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D90785-D01D-1D1F-2D18-B732637DC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BEA3F6-44C8-1A48-21A8-9643C021F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817511-B94E-3774-1902-6E9222D0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4A7A-6963-4CA3-8E29-4B7CFEA2A2A4}" type="datetimeFigureOut">
              <a:rPr lang="pt-BR" smtClean="0"/>
              <a:t>11/10/2025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42F46F-1645-2B71-ADE5-77D168AA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FC9D40-6BDB-6900-925C-F81F7A40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1044-F440-4D39-8CB6-BE0C57E362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74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5B0C1-9ADE-86DE-74B3-A6EC797F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F55322-40E6-BC37-34EC-16DB012F6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2A3EC1-98C7-6540-2346-BD4C94BD6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5BCC0E-F49D-E7B8-AE29-3BDB1CFC6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427E08-66B8-5486-08C9-3ECA08577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C7474AC-7FC3-BD76-89A1-30323777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4A7A-6963-4CA3-8E29-4B7CFEA2A2A4}" type="datetimeFigureOut">
              <a:rPr lang="pt-BR" smtClean="0"/>
              <a:t>11/10/2025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F68B231-D220-97DB-5EEB-93BD7EC3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71DBF0D-AC17-59DF-E704-23D1662F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1044-F440-4D39-8CB6-BE0C57E362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1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0ED0F-5767-CAE4-38AE-397AB669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74BD8EF-E1DA-405F-D7F2-ED00A0C8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4A7A-6963-4CA3-8E29-4B7CFEA2A2A4}" type="datetimeFigureOut">
              <a:rPr lang="pt-BR" smtClean="0"/>
              <a:t>11/10/2025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58E76E6-9C47-49C3-1777-0C4E6EAE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76F7B3-A1CB-8F81-AEC7-1024A6BC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1044-F440-4D39-8CB6-BE0C57E362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19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8B819CA-7357-4EB6-604E-218BA43F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4A7A-6963-4CA3-8E29-4B7CFEA2A2A4}" type="datetimeFigureOut">
              <a:rPr lang="pt-BR" smtClean="0"/>
              <a:t>11/10/2025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B8181F-B7F6-7C70-045F-00A98B12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DC7AE1-DDBE-7861-C40E-BC16C71F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1044-F440-4D39-8CB6-BE0C57E362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77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9E11C-EE3D-E5A2-8A0D-7AA08F42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598410-6981-C0BC-4E9F-D381CC599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8ED76A-71A8-E33A-30AF-472EFFBCA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1DDE9E-A23E-AEF7-A2B2-258E7825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4A7A-6963-4CA3-8E29-4B7CFEA2A2A4}" type="datetimeFigureOut">
              <a:rPr lang="pt-BR" smtClean="0"/>
              <a:t>11/10/2025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F67C0D-ECAC-5CF3-B034-15F64EA4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B8242F-36E0-4088-994F-E5B5F5FD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1044-F440-4D39-8CB6-BE0C57E362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31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37C3E-E8CC-21A1-3FFD-F6FF244C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C13E1D1-F580-4132-C308-747484460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DB18E0-4E3D-D130-BCE9-A338ABEB8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9DF1AD-2501-267E-3B97-672C60AA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4A7A-6963-4CA3-8E29-4B7CFEA2A2A4}" type="datetimeFigureOut">
              <a:rPr lang="pt-BR" smtClean="0"/>
              <a:t>11/10/2025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6CB993-D653-F25E-C499-95BB39BB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B52BD7-687E-FAB8-EA6C-0C3B5939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1044-F440-4D39-8CB6-BE0C57E362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22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03B4E10-C10A-FA22-CC55-2C1D9D90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350D21-300C-80B6-D235-B61AF253C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9799B9-7151-C91E-8989-E39428533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B04A7A-6963-4CA3-8E29-4B7CFEA2A2A4}" type="datetimeFigureOut">
              <a:rPr lang="pt-BR" smtClean="0"/>
              <a:t>11/10/2025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D9F0C6-6B79-BEA8-7072-5EC8731F9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E80ACB-24A9-0FE9-1EF4-99F748576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6A1044-F440-4D39-8CB6-BE0C57E362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92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7883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1</cp:revision>
  <dcterms:created xsi:type="dcterms:W3CDTF">2025-10-11T14:14:38Z</dcterms:created>
  <dcterms:modified xsi:type="dcterms:W3CDTF">2025-10-11T14:15:29Z</dcterms:modified>
</cp:coreProperties>
</file>