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3" autoAdjust="0"/>
  </p:normalViewPr>
  <p:slideViewPr>
    <p:cSldViewPr>
      <p:cViewPr varScale="1">
        <p:scale>
          <a:sx n="16" d="100"/>
          <a:sy n="16" d="100"/>
        </p:scale>
        <p:origin x="318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32526999" cy="43326996"/>
          </a:xfrm>
          <a:custGeom>
            <a:avLst/>
            <a:gdLst/>
            <a:ahLst/>
            <a:cxnLst/>
            <a:rect l="l" t="t" r="r" b="b"/>
            <a:pathLst>
              <a:path w="32526999" h="43326996">
                <a:moveTo>
                  <a:pt x="0" y="0"/>
                </a:moveTo>
                <a:lnTo>
                  <a:pt x="32526999" y="0"/>
                </a:lnTo>
                <a:lnTo>
                  <a:pt x="32526999" y="43326996"/>
                </a:lnTo>
                <a:lnTo>
                  <a:pt x="0" y="43326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3" name="Freeform 3"/>
          <p:cNvSpPr/>
          <p:nvPr/>
        </p:nvSpPr>
        <p:spPr>
          <a:xfrm rot="5400000">
            <a:off x="14399943" y="-14398771"/>
            <a:ext cx="3599993" cy="32399878"/>
          </a:xfrm>
          <a:custGeom>
            <a:avLst/>
            <a:gdLst/>
            <a:ahLst/>
            <a:cxnLst/>
            <a:rect l="l" t="t" r="r" b="b"/>
            <a:pathLst>
              <a:path w="3599993" h="32399878">
                <a:moveTo>
                  <a:pt x="0" y="0"/>
                </a:moveTo>
                <a:lnTo>
                  <a:pt x="3599992" y="0"/>
                </a:lnTo>
                <a:lnTo>
                  <a:pt x="3599992" y="32399878"/>
                </a:lnTo>
                <a:lnTo>
                  <a:pt x="0" y="323998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0" t="-21" r="-103" b="-21"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31610303" cy="3594097"/>
          </a:xfrm>
          <a:custGeom>
            <a:avLst/>
            <a:gdLst/>
            <a:ahLst/>
            <a:cxnLst/>
            <a:rect l="l" t="t" r="r" b="b"/>
            <a:pathLst>
              <a:path w="31610303" h="3594097">
                <a:moveTo>
                  <a:pt x="0" y="0"/>
                </a:moveTo>
                <a:lnTo>
                  <a:pt x="31610303" y="0"/>
                </a:lnTo>
                <a:lnTo>
                  <a:pt x="31610303" y="3594097"/>
                </a:lnTo>
                <a:lnTo>
                  <a:pt x="0" y="35940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5" name="Freeform 5"/>
          <p:cNvSpPr/>
          <p:nvPr/>
        </p:nvSpPr>
        <p:spPr>
          <a:xfrm>
            <a:off x="5063814" y="41300429"/>
            <a:ext cx="1523667" cy="1251842"/>
          </a:xfrm>
          <a:custGeom>
            <a:avLst/>
            <a:gdLst/>
            <a:ahLst/>
            <a:cxnLst/>
            <a:rect l="l" t="t" r="r" b="b"/>
            <a:pathLst>
              <a:path w="1523667" h="1251842">
                <a:moveTo>
                  <a:pt x="0" y="0"/>
                </a:moveTo>
                <a:lnTo>
                  <a:pt x="1523666" y="0"/>
                </a:lnTo>
                <a:lnTo>
                  <a:pt x="1523666" y="1251842"/>
                </a:lnTo>
                <a:lnTo>
                  <a:pt x="0" y="1251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6" name="Freeform 6"/>
          <p:cNvSpPr/>
          <p:nvPr/>
        </p:nvSpPr>
        <p:spPr>
          <a:xfrm>
            <a:off x="6694303" y="41490833"/>
            <a:ext cx="44529" cy="827789"/>
          </a:xfrm>
          <a:custGeom>
            <a:avLst/>
            <a:gdLst/>
            <a:ahLst/>
            <a:cxnLst/>
            <a:rect l="l" t="t" r="r" b="b"/>
            <a:pathLst>
              <a:path w="44529" h="827789">
                <a:moveTo>
                  <a:pt x="0" y="0"/>
                </a:moveTo>
                <a:lnTo>
                  <a:pt x="44530" y="0"/>
                </a:lnTo>
                <a:lnTo>
                  <a:pt x="44530" y="827789"/>
                </a:lnTo>
                <a:lnTo>
                  <a:pt x="0" y="827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7" name="Freeform 7"/>
          <p:cNvSpPr/>
          <p:nvPr/>
        </p:nvSpPr>
        <p:spPr>
          <a:xfrm>
            <a:off x="7018515" y="41746046"/>
            <a:ext cx="1486271" cy="256423"/>
          </a:xfrm>
          <a:custGeom>
            <a:avLst/>
            <a:gdLst/>
            <a:ahLst/>
            <a:cxnLst/>
            <a:rect l="l" t="t" r="r" b="b"/>
            <a:pathLst>
              <a:path w="1486271" h="256423">
                <a:moveTo>
                  <a:pt x="0" y="0"/>
                </a:moveTo>
                <a:lnTo>
                  <a:pt x="1486272" y="0"/>
                </a:lnTo>
                <a:lnTo>
                  <a:pt x="1486272" y="256423"/>
                </a:lnTo>
                <a:lnTo>
                  <a:pt x="0" y="256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44423" y="2760974"/>
            <a:ext cx="951948" cy="453371"/>
            <a:chOff x="0" y="0"/>
            <a:chExt cx="951941" cy="453377"/>
          </a:xfrm>
        </p:grpSpPr>
        <p:sp>
          <p:nvSpPr>
            <p:cNvPr id="9" name="Freeform 9"/>
            <p:cNvSpPr/>
            <p:nvPr/>
          </p:nvSpPr>
          <p:spPr>
            <a:xfrm>
              <a:off x="63500" y="77216"/>
              <a:ext cx="134239" cy="312674"/>
            </a:xfrm>
            <a:custGeom>
              <a:avLst/>
              <a:gdLst/>
              <a:ahLst/>
              <a:cxnLst/>
              <a:rect l="l" t="t" r="r" b="b"/>
              <a:pathLst>
                <a:path w="134239" h="312674">
                  <a:moveTo>
                    <a:pt x="0" y="70104"/>
                  </a:moveTo>
                  <a:lnTo>
                    <a:pt x="12319" y="0"/>
                  </a:lnTo>
                  <a:lnTo>
                    <a:pt x="134239" y="0"/>
                  </a:lnTo>
                  <a:lnTo>
                    <a:pt x="79248" y="312674"/>
                  </a:lnTo>
                  <a:lnTo>
                    <a:pt x="889" y="312674"/>
                  </a:lnTo>
                  <a:lnTo>
                    <a:pt x="43561" y="70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51739" y="83820"/>
              <a:ext cx="165481" cy="306070"/>
            </a:xfrm>
            <a:custGeom>
              <a:avLst/>
              <a:gdLst/>
              <a:ahLst/>
              <a:cxnLst/>
              <a:rect l="l" t="t" r="r" b="b"/>
              <a:pathLst>
                <a:path w="165481" h="306070">
                  <a:moveTo>
                    <a:pt x="87630" y="221361"/>
                  </a:moveTo>
                  <a:cubicBezTo>
                    <a:pt x="87376" y="222885"/>
                    <a:pt x="87249" y="224790"/>
                    <a:pt x="87249" y="227076"/>
                  </a:cubicBezTo>
                  <a:cubicBezTo>
                    <a:pt x="87249" y="232410"/>
                    <a:pt x="88773" y="236220"/>
                    <a:pt x="91821" y="238506"/>
                  </a:cubicBezTo>
                  <a:cubicBezTo>
                    <a:pt x="94869" y="240792"/>
                    <a:pt x="99949" y="242062"/>
                    <a:pt x="107061" y="242062"/>
                  </a:cubicBezTo>
                  <a:lnTo>
                    <a:pt x="133858" y="242062"/>
                  </a:lnTo>
                  <a:lnTo>
                    <a:pt x="122428" y="306070"/>
                  </a:lnTo>
                  <a:lnTo>
                    <a:pt x="84074" y="306070"/>
                  </a:lnTo>
                  <a:cubicBezTo>
                    <a:pt x="34798" y="306070"/>
                    <a:pt x="10160" y="285369"/>
                    <a:pt x="10160" y="243840"/>
                  </a:cubicBezTo>
                  <a:cubicBezTo>
                    <a:pt x="10160" y="237617"/>
                    <a:pt x="10922" y="229870"/>
                    <a:pt x="12319" y="220472"/>
                  </a:cubicBezTo>
                  <a:lnTo>
                    <a:pt x="29972" y="122555"/>
                  </a:lnTo>
                  <a:lnTo>
                    <a:pt x="0" y="122555"/>
                  </a:lnTo>
                  <a:lnTo>
                    <a:pt x="11049" y="59944"/>
                  </a:lnTo>
                  <a:lnTo>
                    <a:pt x="41021" y="59944"/>
                  </a:lnTo>
                  <a:lnTo>
                    <a:pt x="51562" y="0"/>
                  </a:lnTo>
                  <a:lnTo>
                    <a:pt x="126873" y="0"/>
                  </a:lnTo>
                  <a:lnTo>
                    <a:pt x="116332" y="59944"/>
                  </a:lnTo>
                  <a:lnTo>
                    <a:pt x="165481" y="59944"/>
                  </a:lnTo>
                  <a:lnTo>
                    <a:pt x="154432" y="122555"/>
                  </a:lnTo>
                  <a:lnTo>
                    <a:pt x="105283" y="1225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15950" y="63500"/>
              <a:ext cx="272542" cy="326390"/>
            </a:xfrm>
            <a:custGeom>
              <a:avLst/>
              <a:gdLst/>
              <a:ahLst/>
              <a:cxnLst/>
              <a:rect l="l" t="t" r="r" b="b"/>
              <a:pathLst>
                <a:path w="272542" h="326390">
                  <a:moveTo>
                    <a:pt x="194564" y="77597"/>
                  </a:moveTo>
                  <a:cubicBezTo>
                    <a:pt x="218694" y="77597"/>
                    <a:pt x="237617" y="84455"/>
                    <a:pt x="251587" y="98298"/>
                  </a:cubicBezTo>
                  <a:cubicBezTo>
                    <a:pt x="265557" y="112141"/>
                    <a:pt x="272542" y="131318"/>
                    <a:pt x="272542" y="156083"/>
                  </a:cubicBezTo>
                  <a:cubicBezTo>
                    <a:pt x="272542" y="164338"/>
                    <a:pt x="271653" y="173101"/>
                    <a:pt x="269875" y="182499"/>
                  </a:cubicBezTo>
                  <a:lnTo>
                    <a:pt x="244348" y="326390"/>
                  </a:lnTo>
                  <a:lnTo>
                    <a:pt x="169545" y="326390"/>
                  </a:lnTo>
                  <a:lnTo>
                    <a:pt x="193294" y="192786"/>
                  </a:lnTo>
                  <a:cubicBezTo>
                    <a:pt x="194183" y="187833"/>
                    <a:pt x="194564" y="183388"/>
                    <a:pt x="194564" y="179578"/>
                  </a:cubicBezTo>
                  <a:cubicBezTo>
                    <a:pt x="194564" y="167259"/>
                    <a:pt x="191135" y="157734"/>
                    <a:pt x="184277" y="150876"/>
                  </a:cubicBezTo>
                  <a:cubicBezTo>
                    <a:pt x="177419" y="144018"/>
                    <a:pt x="167767" y="140716"/>
                    <a:pt x="155448" y="140716"/>
                  </a:cubicBezTo>
                  <a:cubicBezTo>
                    <a:pt x="140716" y="140716"/>
                    <a:pt x="128397" y="145288"/>
                    <a:pt x="118491" y="154432"/>
                  </a:cubicBezTo>
                  <a:cubicBezTo>
                    <a:pt x="108585" y="163576"/>
                    <a:pt x="102108" y="176276"/>
                    <a:pt x="99187" y="192786"/>
                  </a:cubicBezTo>
                  <a:lnTo>
                    <a:pt x="99187" y="191897"/>
                  </a:lnTo>
                  <a:lnTo>
                    <a:pt x="75311" y="326390"/>
                  </a:lnTo>
                  <a:lnTo>
                    <a:pt x="0" y="326390"/>
                  </a:lnTo>
                  <a:lnTo>
                    <a:pt x="57658" y="0"/>
                  </a:lnTo>
                  <a:lnTo>
                    <a:pt x="132969" y="0"/>
                  </a:lnTo>
                  <a:lnTo>
                    <a:pt x="113157" y="112903"/>
                  </a:lnTo>
                  <a:cubicBezTo>
                    <a:pt x="122809" y="101981"/>
                    <a:pt x="134747" y="93472"/>
                    <a:pt x="148844" y="87122"/>
                  </a:cubicBezTo>
                  <a:cubicBezTo>
                    <a:pt x="162941" y="80772"/>
                    <a:pt x="178181" y="77597"/>
                    <a:pt x="194564" y="7759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06248" y="71882"/>
              <a:ext cx="249428" cy="318008"/>
            </a:xfrm>
            <a:custGeom>
              <a:avLst/>
              <a:gdLst/>
              <a:ahLst/>
              <a:cxnLst/>
              <a:rect l="l" t="t" r="r" b="b"/>
              <a:pathLst>
                <a:path w="249428" h="318008">
                  <a:moveTo>
                    <a:pt x="239776" y="55626"/>
                  </a:moveTo>
                  <a:lnTo>
                    <a:pt x="78740" y="318008"/>
                  </a:lnTo>
                  <a:lnTo>
                    <a:pt x="0" y="318008"/>
                  </a:lnTo>
                  <a:lnTo>
                    <a:pt x="162433" y="64008"/>
                  </a:lnTo>
                  <a:lnTo>
                    <a:pt x="25908" y="64008"/>
                  </a:lnTo>
                  <a:lnTo>
                    <a:pt x="37338" y="0"/>
                  </a:lnTo>
                  <a:lnTo>
                    <a:pt x="2494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368076" y="41000210"/>
            <a:ext cx="1852289" cy="1852298"/>
          </a:xfrm>
          <a:custGeom>
            <a:avLst/>
            <a:gdLst/>
            <a:ahLst/>
            <a:cxnLst/>
            <a:rect l="l" t="t" r="r" b="b"/>
            <a:pathLst>
              <a:path w="1852289" h="1852298">
                <a:moveTo>
                  <a:pt x="0" y="0"/>
                </a:moveTo>
                <a:lnTo>
                  <a:pt x="1852288" y="0"/>
                </a:lnTo>
                <a:lnTo>
                  <a:pt x="1852288" y="1852298"/>
                </a:lnTo>
                <a:lnTo>
                  <a:pt x="0" y="1852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4" name="Freeform 14"/>
          <p:cNvSpPr/>
          <p:nvPr/>
        </p:nvSpPr>
        <p:spPr>
          <a:xfrm>
            <a:off x="11316814" y="532552"/>
            <a:ext cx="1485700" cy="2014776"/>
          </a:xfrm>
          <a:custGeom>
            <a:avLst/>
            <a:gdLst/>
            <a:ahLst/>
            <a:cxnLst/>
            <a:rect l="l" t="t" r="r" b="b"/>
            <a:pathLst>
              <a:path w="1485700" h="2014776">
                <a:moveTo>
                  <a:pt x="0" y="0"/>
                </a:moveTo>
                <a:lnTo>
                  <a:pt x="1485700" y="0"/>
                </a:lnTo>
                <a:lnTo>
                  <a:pt x="1485700" y="2014776"/>
                </a:lnTo>
                <a:lnTo>
                  <a:pt x="0" y="20147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5" name="Freeform 15"/>
          <p:cNvSpPr/>
          <p:nvPr/>
        </p:nvSpPr>
        <p:spPr>
          <a:xfrm>
            <a:off x="13076834" y="1378487"/>
            <a:ext cx="991924" cy="295589"/>
          </a:xfrm>
          <a:custGeom>
            <a:avLst/>
            <a:gdLst/>
            <a:ahLst/>
            <a:cxnLst/>
            <a:rect l="l" t="t" r="r" b="b"/>
            <a:pathLst>
              <a:path w="991924" h="295589">
                <a:moveTo>
                  <a:pt x="0" y="0"/>
                </a:moveTo>
                <a:lnTo>
                  <a:pt x="991924" y="0"/>
                </a:lnTo>
                <a:lnTo>
                  <a:pt x="991924" y="295589"/>
                </a:lnTo>
                <a:lnTo>
                  <a:pt x="0" y="2955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6" name="Freeform 16"/>
          <p:cNvSpPr/>
          <p:nvPr/>
        </p:nvSpPr>
        <p:spPr>
          <a:xfrm>
            <a:off x="13076834" y="2160918"/>
            <a:ext cx="1274255" cy="298075"/>
          </a:xfrm>
          <a:custGeom>
            <a:avLst/>
            <a:gdLst/>
            <a:ahLst/>
            <a:cxnLst/>
            <a:rect l="l" t="t" r="r" b="b"/>
            <a:pathLst>
              <a:path w="1274255" h="298075">
                <a:moveTo>
                  <a:pt x="0" y="0"/>
                </a:moveTo>
                <a:lnTo>
                  <a:pt x="1274255" y="0"/>
                </a:lnTo>
                <a:lnTo>
                  <a:pt x="1274255" y="298075"/>
                </a:lnTo>
                <a:lnTo>
                  <a:pt x="0" y="2980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7" name="Freeform 17"/>
          <p:cNvSpPr/>
          <p:nvPr/>
        </p:nvSpPr>
        <p:spPr>
          <a:xfrm>
            <a:off x="13076834" y="620887"/>
            <a:ext cx="1254376" cy="298075"/>
          </a:xfrm>
          <a:custGeom>
            <a:avLst/>
            <a:gdLst/>
            <a:ahLst/>
            <a:cxnLst/>
            <a:rect l="l" t="t" r="r" b="b"/>
            <a:pathLst>
              <a:path w="1254376" h="298075">
                <a:moveTo>
                  <a:pt x="0" y="0"/>
                </a:moveTo>
                <a:lnTo>
                  <a:pt x="1254376" y="0"/>
                </a:lnTo>
                <a:lnTo>
                  <a:pt x="1254376" y="298075"/>
                </a:lnTo>
                <a:lnTo>
                  <a:pt x="0" y="29807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8" name="Freeform 18"/>
          <p:cNvSpPr/>
          <p:nvPr/>
        </p:nvSpPr>
        <p:spPr>
          <a:xfrm>
            <a:off x="12242568" y="41481442"/>
            <a:ext cx="2590067" cy="889826"/>
          </a:xfrm>
          <a:custGeom>
            <a:avLst/>
            <a:gdLst/>
            <a:ahLst/>
            <a:cxnLst/>
            <a:rect l="l" t="t" r="r" b="b"/>
            <a:pathLst>
              <a:path w="2590067" h="889826">
                <a:moveTo>
                  <a:pt x="0" y="0"/>
                </a:moveTo>
                <a:lnTo>
                  <a:pt x="2590067" y="0"/>
                </a:lnTo>
                <a:lnTo>
                  <a:pt x="2590067" y="889825"/>
                </a:lnTo>
                <a:lnTo>
                  <a:pt x="0" y="88982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19" name="Freeform 19"/>
          <p:cNvSpPr/>
          <p:nvPr/>
        </p:nvSpPr>
        <p:spPr>
          <a:xfrm>
            <a:off x="16049806" y="41125350"/>
            <a:ext cx="1421835" cy="1602019"/>
          </a:xfrm>
          <a:custGeom>
            <a:avLst/>
            <a:gdLst/>
            <a:ahLst/>
            <a:cxnLst/>
            <a:rect l="l" t="t" r="r" b="b"/>
            <a:pathLst>
              <a:path w="1421835" h="1602019">
                <a:moveTo>
                  <a:pt x="0" y="0"/>
                </a:moveTo>
                <a:lnTo>
                  <a:pt x="1421835" y="0"/>
                </a:lnTo>
                <a:lnTo>
                  <a:pt x="1421835" y="1602019"/>
                </a:lnTo>
                <a:lnTo>
                  <a:pt x="0" y="160201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4844903" y="40458171"/>
            <a:ext cx="2709891" cy="329717"/>
            <a:chOff x="0" y="0"/>
            <a:chExt cx="2709888" cy="329717"/>
          </a:xfrm>
        </p:grpSpPr>
        <p:sp>
          <p:nvSpPr>
            <p:cNvPr id="21" name="Freeform 21"/>
            <p:cNvSpPr/>
            <p:nvPr/>
          </p:nvSpPr>
          <p:spPr>
            <a:xfrm>
              <a:off x="63500" y="63500"/>
              <a:ext cx="202946" cy="202692"/>
            </a:xfrm>
            <a:custGeom>
              <a:avLst/>
              <a:gdLst/>
              <a:ahLst/>
              <a:cxnLst/>
              <a:rect l="l" t="t" r="r" b="b"/>
              <a:pathLst>
                <a:path w="202946" h="202692">
                  <a:moveTo>
                    <a:pt x="101727" y="202692"/>
                  </a:moveTo>
                  <a:cubicBezTo>
                    <a:pt x="83058" y="202692"/>
                    <a:pt x="66040" y="198374"/>
                    <a:pt x="50546" y="189738"/>
                  </a:cubicBezTo>
                  <a:cubicBezTo>
                    <a:pt x="35052" y="181102"/>
                    <a:pt x="22733" y="169037"/>
                    <a:pt x="13589" y="153543"/>
                  </a:cubicBezTo>
                  <a:cubicBezTo>
                    <a:pt x="4445" y="138049"/>
                    <a:pt x="0" y="120523"/>
                    <a:pt x="0" y="101219"/>
                  </a:cubicBezTo>
                  <a:cubicBezTo>
                    <a:pt x="0" y="81915"/>
                    <a:pt x="4572" y="64516"/>
                    <a:pt x="13716" y="49022"/>
                  </a:cubicBezTo>
                  <a:cubicBezTo>
                    <a:pt x="22860" y="33528"/>
                    <a:pt x="35052" y="21590"/>
                    <a:pt x="50546" y="12954"/>
                  </a:cubicBezTo>
                  <a:cubicBezTo>
                    <a:pt x="66040" y="4318"/>
                    <a:pt x="83185" y="0"/>
                    <a:pt x="101727" y="0"/>
                  </a:cubicBezTo>
                  <a:cubicBezTo>
                    <a:pt x="120269" y="0"/>
                    <a:pt x="137414" y="4318"/>
                    <a:pt x="152908" y="12954"/>
                  </a:cubicBezTo>
                  <a:cubicBezTo>
                    <a:pt x="168402" y="21590"/>
                    <a:pt x="180594" y="33655"/>
                    <a:pt x="189611" y="49022"/>
                  </a:cubicBezTo>
                  <a:cubicBezTo>
                    <a:pt x="198628" y="64389"/>
                    <a:pt x="202946" y="81788"/>
                    <a:pt x="202946" y="101219"/>
                  </a:cubicBezTo>
                  <a:cubicBezTo>
                    <a:pt x="202946" y="120650"/>
                    <a:pt x="198374" y="138049"/>
                    <a:pt x="189357" y="153543"/>
                  </a:cubicBezTo>
                  <a:cubicBezTo>
                    <a:pt x="180340" y="169037"/>
                    <a:pt x="168148" y="181102"/>
                    <a:pt x="152654" y="189738"/>
                  </a:cubicBezTo>
                  <a:cubicBezTo>
                    <a:pt x="137160" y="198374"/>
                    <a:pt x="120269" y="202692"/>
                    <a:pt x="101600" y="202692"/>
                  </a:cubicBezTo>
                  <a:close/>
                  <a:moveTo>
                    <a:pt x="101727" y="158750"/>
                  </a:moveTo>
                  <a:cubicBezTo>
                    <a:pt x="117475" y="158750"/>
                    <a:pt x="130175" y="153543"/>
                    <a:pt x="139700" y="143002"/>
                  </a:cubicBezTo>
                  <a:cubicBezTo>
                    <a:pt x="149225" y="132461"/>
                    <a:pt x="153924" y="118618"/>
                    <a:pt x="153924" y="101219"/>
                  </a:cubicBezTo>
                  <a:cubicBezTo>
                    <a:pt x="153924" y="83693"/>
                    <a:pt x="149225" y="69723"/>
                    <a:pt x="139700" y="59309"/>
                  </a:cubicBezTo>
                  <a:cubicBezTo>
                    <a:pt x="130175" y="48895"/>
                    <a:pt x="117602" y="43688"/>
                    <a:pt x="101727" y="43688"/>
                  </a:cubicBezTo>
                  <a:cubicBezTo>
                    <a:pt x="85725" y="43688"/>
                    <a:pt x="73025" y="48895"/>
                    <a:pt x="63500" y="59182"/>
                  </a:cubicBezTo>
                  <a:cubicBezTo>
                    <a:pt x="53975" y="69469"/>
                    <a:pt x="49276" y="83566"/>
                    <a:pt x="49276" y="101219"/>
                  </a:cubicBezTo>
                  <a:cubicBezTo>
                    <a:pt x="49276" y="118745"/>
                    <a:pt x="53975" y="132715"/>
                    <a:pt x="63500" y="143129"/>
                  </a:cubicBezTo>
                  <a:cubicBezTo>
                    <a:pt x="73025" y="153543"/>
                    <a:pt x="85725" y="158750"/>
                    <a:pt x="101727" y="158750"/>
                  </a:cubicBezTo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82524" y="66294"/>
              <a:ext cx="155194" cy="197993"/>
            </a:xfrm>
            <a:custGeom>
              <a:avLst/>
              <a:gdLst/>
              <a:ahLst/>
              <a:cxnLst/>
              <a:rect l="l" t="t" r="r" b="b"/>
              <a:pathLst>
                <a:path w="155194" h="197993">
                  <a:moveTo>
                    <a:pt x="100965" y="197993"/>
                  </a:moveTo>
                  <a:lnTo>
                    <a:pt x="59817" y="123317"/>
                  </a:lnTo>
                  <a:lnTo>
                    <a:pt x="48260" y="123317"/>
                  </a:lnTo>
                  <a:lnTo>
                    <a:pt x="48260" y="197993"/>
                  </a:lnTo>
                  <a:lnTo>
                    <a:pt x="0" y="197993"/>
                  </a:lnTo>
                  <a:lnTo>
                    <a:pt x="0" y="0"/>
                  </a:lnTo>
                  <a:lnTo>
                    <a:pt x="80899" y="0"/>
                  </a:lnTo>
                  <a:cubicBezTo>
                    <a:pt x="96520" y="0"/>
                    <a:pt x="109855" y="2667"/>
                    <a:pt x="120777" y="8128"/>
                  </a:cubicBezTo>
                  <a:cubicBezTo>
                    <a:pt x="131699" y="13589"/>
                    <a:pt x="139954" y="21082"/>
                    <a:pt x="145415" y="30480"/>
                  </a:cubicBezTo>
                  <a:cubicBezTo>
                    <a:pt x="150876" y="39878"/>
                    <a:pt x="153543" y="50546"/>
                    <a:pt x="153543" y="62230"/>
                  </a:cubicBezTo>
                  <a:cubicBezTo>
                    <a:pt x="153543" y="75438"/>
                    <a:pt x="149860" y="87122"/>
                    <a:pt x="142367" y="97409"/>
                  </a:cubicBezTo>
                  <a:cubicBezTo>
                    <a:pt x="134874" y="107696"/>
                    <a:pt x="123952" y="115062"/>
                    <a:pt x="109474" y="119380"/>
                  </a:cubicBezTo>
                  <a:lnTo>
                    <a:pt x="155194" y="197739"/>
                  </a:lnTo>
                  <a:close/>
                  <a:moveTo>
                    <a:pt x="48260" y="89154"/>
                  </a:moveTo>
                  <a:lnTo>
                    <a:pt x="78105" y="89154"/>
                  </a:lnTo>
                  <a:cubicBezTo>
                    <a:pt x="86995" y="89154"/>
                    <a:pt x="93599" y="86995"/>
                    <a:pt x="98044" y="82677"/>
                  </a:cubicBezTo>
                  <a:cubicBezTo>
                    <a:pt x="102489" y="78359"/>
                    <a:pt x="104648" y="72263"/>
                    <a:pt x="104648" y="64389"/>
                  </a:cubicBezTo>
                  <a:cubicBezTo>
                    <a:pt x="104648" y="56896"/>
                    <a:pt x="102489" y="50927"/>
                    <a:pt x="98044" y="46609"/>
                  </a:cubicBezTo>
                  <a:cubicBezTo>
                    <a:pt x="93599" y="42291"/>
                    <a:pt x="86995" y="40132"/>
                    <a:pt x="78105" y="40132"/>
                  </a:cubicBezTo>
                  <a:lnTo>
                    <a:pt x="48260" y="40132"/>
                  </a:ln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47446" y="64008"/>
              <a:ext cx="196215" cy="201549"/>
            </a:xfrm>
            <a:custGeom>
              <a:avLst/>
              <a:gdLst/>
              <a:ahLst/>
              <a:cxnLst/>
              <a:rect l="l" t="t" r="r" b="b"/>
              <a:pathLst>
                <a:path w="196215" h="201549">
                  <a:moveTo>
                    <a:pt x="139573" y="64897"/>
                  </a:moveTo>
                  <a:cubicBezTo>
                    <a:pt x="136017" y="58293"/>
                    <a:pt x="130937" y="53340"/>
                    <a:pt x="124206" y="49784"/>
                  </a:cubicBezTo>
                  <a:cubicBezTo>
                    <a:pt x="117475" y="46228"/>
                    <a:pt x="109728" y="44577"/>
                    <a:pt x="100711" y="44577"/>
                  </a:cubicBezTo>
                  <a:cubicBezTo>
                    <a:pt x="85090" y="44577"/>
                    <a:pt x="72644" y="49657"/>
                    <a:pt x="63246" y="59944"/>
                  </a:cubicBezTo>
                  <a:cubicBezTo>
                    <a:pt x="53848" y="70231"/>
                    <a:pt x="49149" y="83820"/>
                    <a:pt x="49149" y="100965"/>
                  </a:cubicBezTo>
                  <a:cubicBezTo>
                    <a:pt x="49149" y="119253"/>
                    <a:pt x="54102" y="133477"/>
                    <a:pt x="64008" y="143637"/>
                  </a:cubicBezTo>
                  <a:cubicBezTo>
                    <a:pt x="73914" y="153797"/>
                    <a:pt x="87503" y="159004"/>
                    <a:pt x="104775" y="159004"/>
                  </a:cubicBezTo>
                  <a:cubicBezTo>
                    <a:pt x="116586" y="159004"/>
                    <a:pt x="126619" y="155956"/>
                    <a:pt x="134747" y="149987"/>
                  </a:cubicBezTo>
                  <a:cubicBezTo>
                    <a:pt x="142875" y="144018"/>
                    <a:pt x="148844" y="135382"/>
                    <a:pt x="152654" y="124079"/>
                  </a:cubicBezTo>
                  <a:lnTo>
                    <a:pt x="91313" y="124079"/>
                  </a:lnTo>
                  <a:lnTo>
                    <a:pt x="91313" y="88519"/>
                  </a:lnTo>
                  <a:lnTo>
                    <a:pt x="196215" y="88519"/>
                  </a:lnTo>
                  <a:lnTo>
                    <a:pt x="196215" y="133350"/>
                  </a:lnTo>
                  <a:cubicBezTo>
                    <a:pt x="192659" y="145415"/>
                    <a:pt x="186563" y="156591"/>
                    <a:pt x="178054" y="166878"/>
                  </a:cubicBezTo>
                  <a:cubicBezTo>
                    <a:pt x="169545" y="177165"/>
                    <a:pt x="158623" y="185547"/>
                    <a:pt x="145542" y="192024"/>
                  </a:cubicBezTo>
                  <a:cubicBezTo>
                    <a:pt x="132461" y="198501"/>
                    <a:pt x="117602" y="201549"/>
                    <a:pt x="100965" y="201549"/>
                  </a:cubicBezTo>
                  <a:cubicBezTo>
                    <a:pt x="81407" y="201549"/>
                    <a:pt x="64008" y="197231"/>
                    <a:pt x="48641" y="188722"/>
                  </a:cubicBezTo>
                  <a:cubicBezTo>
                    <a:pt x="33274" y="180213"/>
                    <a:pt x="21336" y="168275"/>
                    <a:pt x="12827" y="153035"/>
                  </a:cubicBezTo>
                  <a:cubicBezTo>
                    <a:pt x="4318" y="137795"/>
                    <a:pt x="0" y="120396"/>
                    <a:pt x="0" y="100838"/>
                  </a:cubicBezTo>
                  <a:cubicBezTo>
                    <a:pt x="0" y="81280"/>
                    <a:pt x="4318" y="63881"/>
                    <a:pt x="12827" y="48514"/>
                  </a:cubicBezTo>
                  <a:cubicBezTo>
                    <a:pt x="21336" y="33147"/>
                    <a:pt x="33274" y="21463"/>
                    <a:pt x="48514" y="12827"/>
                  </a:cubicBezTo>
                  <a:cubicBezTo>
                    <a:pt x="63754" y="4191"/>
                    <a:pt x="81153" y="0"/>
                    <a:pt x="100711" y="0"/>
                  </a:cubicBezTo>
                  <a:cubicBezTo>
                    <a:pt x="124333" y="0"/>
                    <a:pt x="144399" y="5715"/>
                    <a:pt x="160655" y="17145"/>
                  </a:cubicBezTo>
                  <a:cubicBezTo>
                    <a:pt x="176911" y="28575"/>
                    <a:pt x="187706" y="44450"/>
                    <a:pt x="192913" y="64770"/>
                  </a:cubicBez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46785" y="66294"/>
              <a:ext cx="199136" cy="197866"/>
            </a:xfrm>
            <a:custGeom>
              <a:avLst/>
              <a:gdLst/>
              <a:ahLst/>
              <a:cxnLst/>
              <a:rect l="l" t="t" r="r" b="b"/>
              <a:pathLst>
                <a:path w="199136" h="197866">
                  <a:moveTo>
                    <a:pt x="136144" y="162941"/>
                  </a:moveTo>
                  <a:lnTo>
                    <a:pt x="62230" y="162941"/>
                  </a:lnTo>
                  <a:lnTo>
                    <a:pt x="50419" y="197866"/>
                  </a:lnTo>
                  <a:lnTo>
                    <a:pt x="0" y="197866"/>
                  </a:lnTo>
                  <a:lnTo>
                    <a:pt x="71628" y="0"/>
                  </a:lnTo>
                  <a:lnTo>
                    <a:pt x="127508" y="0"/>
                  </a:lnTo>
                  <a:lnTo>
                    <a:pt x="199136" y="197866"/>
                  </a:lnTo>
                  <a:lnTo>
                    <a:pt x="147955" y="197866"/>
                  </a:lnTo>
                  <a:close/>
                  <a:moveTo>
                    <a:pt x="123698" y="125730"/>
                  </a:moveTo>
                  <a:lnTo>
                    <a:pt x="99187" y="53340"/>
                  </a:lnTo>
                  <a:lnTo>
                    <a:pt x="74930" y="125857"/>
                  </a:ln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256665" y="66294"/>
              <a:ext cx="177165" cy="197993"/>
            </a:xfrm>
            <a:custGeom>
              <a:avLst/>
              <a:gdLst/>
              <a:ahLst/>
              <a:cxnLst/>
              <a:rect l="l" t="t" r="r" b="b"/>
              <a:pathLst>
                <a:path w="177165" h="197993">
                  <a:moveTo>
                    <a:pt x="177165" y="197993"/>
                  </a:moveTo>
                  <a:lnTo>
                    <a:pt x="128905" y="197993"/>
                  </a:lnTo>
                  <a:lnTo>
                    <a:pt x="48260" y="75946"/>
                  </a:lnTo>
                  <a:lnTo>
                    <a:pt x="48260" y="197993"/>
                  </a:lnTo>
                  <a:lnTo>
                    <a:pt x="0" y="197993"/>
                  </a:lnTo>
                  <a:lnTo>
                    <a:pt x="0" y="0"/>
                  </a:lnTo>
                  <a:lnTo>
                    <a:pt x="48260" y="0"/>
                  </a:lnTo>
                  <a:lnTo>
                    <a:pt x="128905" y="122682"/>
                  </a:lnTo>
                  <a:lnTo>
                    <a:pt x="128905" y="0"/>
                  </a:lnTo>
                  <a:lnTo>
                    <a:pt x="177165" y="0"/>
                  </a:ln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58036" y="66294"/>
              <a:ext cx="48260" cy="197993"/>
            </a:xfrm>
            <a:custGeom>
              <a:avLst/>
              <a:gdLst/>
              <a:ahLst/>
              <a:cxnLst/>
              <a:rect l="l" t="t" r="r" b="b"/>
              <a:pathLst>
                <a:path w="48260" h="197993">
                  <a:moveTo>
                    <a:pt x="48260" y="0"/>
                  </a:moveTo>
                  <a:lnTo>
                    <a:pt x="48260" y="197993"/>
                  </a:lnTo>
                  <a:lnTo>
                    <a:pt x="0" y="197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727073" y="66294"/>
              <a:ext cx="139827" cy="197993"/>
            </a:xfrm>
            <a:custGeom>
              <a:avLst/>
              <a:gdLst/>
              <a:ahLst/>
              <a:cxnLst/>
              <a:rect l="l" t="t" r="r" b="b"/>
              <a:pathLst>
                <a:path w="139827" h="197993">
                  <a:moveTo>
                    <a:pt x="54737" y="158496"/>
                  </a:moveTo>
                  <a:lnTo>
                    <a:pt x="139827" y="158496"/>
                  </a:lnTo>
                  <a:lnTo>
                    <a:pt x="139827" y="197993"/>
                  </a:lnTo>
                  <a:lnTo>
                    <a:pt x="0" y="197993"/>
                  </a:lnTo>
                  <a:lnTo>
                    <a:pt x="0" y="161290"/>
                  </a:lnTo>
                  <a:lnTo>
                    <a:pt x="84582" y="39497"/>
                  </a:lnTo>
                  <a:lnTo>
                    <a:pt x="0" y="39497"/>
                  </a:lnTo>
                  <a:lnTo>
                    <a:pt x="0" y="0"/>
                  </a:lnTo>
                  <a:lnTo>
                    <a:pt x="139827" y="0"/>
                  </a:lnTo>
                  <a:lnTo>
                    <a:pt x="139827" y="36703"/>
                  </a:ln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987677" y="66294"/>
              <a:ext cx="121285" cy="197866"/>
            </a:xfrm>
            <a:custGeom>
              <a:avLst/>
              <a:gdLst/>
              <a:ahLst/>
              <a:cxnLst/>
              <a:rect l="l" t="t" r="r" b="b"/>
              <a:pathLst>
                <a:path w="121285" h="197866">
                  <a:moveTo>
                    <a:pt x="48260" y="38608"/>
                  </a:moveTo>
                  <a:lnTo>
                    <a:pt x="48260" y="78613"/>
                  </a:lnTo>
                  <a:lnTo>
                    <a:pt x="112776" y="78613"/>
                  </a:lnTo>
                  <a:lnTo>
                    <a:pt x="112776" y="115824"/>
                  </a:lnTo>
                  <a:lnTo>
                    <a:pt x="48260" y="115824"/>
                  </a:lnTo>
                  <a:lnTo>
                    <a:pt x="48260" y="159258"/>
                  </a:lnTo>
                  <a:lnTo>
                    <a:pt x="121285" y="159258"/>
                  </a:lnTo>
                  <a:lnTo>
                    <a:pt x="121285" y="197866"/>
                  </a:lnTo>
                  <a:lnTo>
                    <a:pt x="0" y="197866"/>
                  </a:lnTo>
                  <a:lnTo>
                    <a:pt x="0" y="0"/>
                  </a:lnTo>
                  <a:lnTo>
                    <a:pt x="121285" y="0"/>
                  </a:lnTo>
                  <a:lnTo>
                    <a:pt x="121285" y="38608"/>
                  </a:ln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29485" y="66294"/>
              <a:ext cx="155194" cy="197993"/>
            </a:xfrm>
            <a:custGeom>
              <a:avLst/>
              <a:gdLst/>
              <a:ahLst/>
              <a:cxnLst/>
              <a:rect l="l" t="t" r="r" b="b"/>
              <a:pathLst>
                <a:path w="155194" h="197993">
                  <a:moveTo>
                    <a:pt x="100965" y="197993"/>
                  </a:moveTo>
                  <a:lnTo>
                    <a:pt x="59817" y="123317"/>
                  </a:lnTo>
                  <a:lnTo>
                    <a:pt x="48260" y="123317"/>
                  </a:lnTo>
                  <a:lnTo>
                    <a:pt x="48260" y="197993"/>
                  </a:lnTo>
                  <a:lnTo>
                    <a:pt x="0" y="197993"/>
                  </a:lnTo>
                  <a:lnTo>
                    <a:pt x="0" y="0"/>
                  </a:lnTo>
                  <a:lnTo>
                    <a:pt x="80899" y="0"/>
                  </a:lnTo>
                  <a:cubicBezTo>
                    <a:pt x="96520" y="0"/>
                    <a:pt x="109855" y="2667"/>
                    <a:pt x="120777" y="8128"/>
                  </a:cubicBezTo>
                  <a:cubicBezTo>
                    <a:pt x="131699" y="13589"/>
                    <a:pt x="139954" y="21082"/>
                    <a:pt x="145415" y="30480"/>
                  </a:cubicBezTo>
                  <a:cubicBezTo>
                    <a:pt x="150876" y="39878"/>
                    <a:pt x="153543" y="50546"/>
                    <a:pt x="153543" y="62230"/>
                  </a:cubicBezTo>
                  <a:cubicBezTo>
                    <a:pt x="153543" y="75438"/>
                    <a:pt x="149860" y="87122"/>
                    <a:pt x="142367" y="97409"/>
                  </a:cubicBezTo>
                  <a:cubicBezTo>
                    <a:pt x="134874" y="107696"/>
                    <a:pt x="123952" y="115062"/>
                    <a:pt x="109474" y="119380"/>
                  </a:cubicBezTo>
                  <a:lnTo>
                    <a:pt x="155194" y="197739"/>
                  </a:lnTo>
                  <a:close/>
                  <a:moveTo>
                    <a:pt x="48260" y="89154"/>
                  </a:moveTo>
                  <a:lnTo>
                    <a:pt x="78105" y="89154"/>
                  </a:lnTo>
                  <a:cubicBezTo>
                    <a:pt x="86995" y="89154"/>
                    <a:pt x="93599" y="86995"/>
                    <a:pt x="98044" y="82677"/>
                  </a:cubicBezTo>
                  <a:cubicBezTo>
                    <a:pt x="102489" y="78359"/>
                    <a:pt x="104648" y="72263"/>
                    <a:pt x="104648" y="64389"/>
                  </a:cubicBezTo>
                  <a:cubicBezTo>
                    <a:pt x="104648" y="56896"/>
                    <a:pt x="102489" y="50927"/>
                    <a:pt x="98044" y="46609"/>
                  </a:cubicBezTo>
                  <a:cubicBezTo>
                    <a:pt x="93599" y="42291"/>
                    <a:pt x="86995" y="40132"/>
                    <a:pt x="78105" y="40132"/>
                  </a:cubicBezTo>
                  <a:lnTo>
                    <a:pt x="48260" y="40132"/>
                  </a:lnTo>
                  <a:close/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497074" y="63500"/>
              <a:ext cx="149352" cy="202692"/>
            </a:xfrm>
            <a:custGeom>
              <a:avLst/>
              <a:gdLst/>
              <a:ahLst/>
              <a:cxnLst/>
              <a:rect l="l" t="t" r="r" b="b"/>
              <a:pathLst>
                <a:path w="149352" h="202692">
                  <a:moveTo>
                    <a:pt x="77089" y="202692"/>
                  </a:moveTo>
                  <a:cubicBezTo>
                    <a:pt x="62611" y="202692"/>
                    <a:pt x="49657" y="200406"/>
                    <a:pt x="38227" y="195707"/>
                  </a:cubicBezTo>
                  <a:cubicBezTo>
                    <a:pt x="26797" y="191008"/>
                    <a:pt x="17653" y="184023"/>
                    <a:pt x="10795" y="174879"/>
                  </a:cubicBezTo>
                  <a:cubicBezTo>
                    <a:pt x="3937" y="165735"/>
                    <a:pt x="254" y="154559"/>
                    <a:pt x="0" y="141605"/>
                  </a:cubicBezTo>
                  <a:lnTo>
                    <a:pt x="51308" y="141605"/>
                  </a:lnTo>
                  <a:cubicBezTo>
                    <a:pt x="52070" y="148971"/>
                    <a:pt x="54610" y="154559"/>
                    <a:pt x="58928" y="158369"/>
                  </a:cubicBezTo>
                  <a:cubicBezTo>
                    <a:pt x="63246" y="162179"/>
                    <a:pt x="68834" y="164211"/>
                    <a:pt x="75819" y="164211"/>
                  </a:cubicBezTo>
                  <a:cubicBezTo>
                    <a:pt x="82931" y="164211"/>
                    <a:pt x="88646" y="162560"/>
                    <a:pt x="92710" y="159258"/>
                  </a:cubicBezTo>
                  <a:cubicBezTo>
                    <a:pt x="96774" y="155956"/>
                    <a:pt x="98933" y="151384"/>
                    <a:pt x="98933" y="145542"/>
                  </a:cubicBezTo>
                  <a:cubicBezTo>
                    <a:pt x="98933" y="140716"/>
                    <a:pt x="97282" y="136652"/>
                    <a:pt x="93980" y="133477"/>
                  </a:cubicBezTo>
                  <a:cubicBezTo>
                    <a:pt x="90678" y="130302"/>
                    <a:pt x="86614" y="127635"/>
                    <a:pt x="81915" y="125603"/>
                  </a:cubicBezTo>
                  <a:cubicBezTo>
                    <a:pt x="77216" y="123571"/>
                    <a:pt x="70358" y="121158"/>
                    <a:pt x="61468" y="118491"/>
                  </a:cubicBezTo>
                  <a:cubicBezTo>
                    <a:pt x="48641" y="114554"/>
                    <a:pt x="38227" y="110617"/>
                    <a:pt x="30226" y="106680"/>
                  </a:cubicBezTo>
                  <a:cubicBezTo>
                    <a:pt x="22225" y="102743"/>
                    <a:pt x="15240" y="96901"/>
                    <a:pt x="9398" y="89154"/>
                  </a:cubicBezTo>
                  <a:cubicBezTo>
                    <a:pt x="3556" y="81407"/>
                    <a:pt x="635" y="71374"/>
                    <a:pt x="635" y="58928"/>
                  </a:cubicBezTo>
                  <a:cubicBezTo>
                    <a:pt x="635" y="40513"/>
                    <a:pt x="7366" y="26035"/>
                    <a:pt x="20701" y="15621"/>
                  </a:cubicBezTo>
                  <a:cubicBezTo>
                    <a:pt x="34036" y="5207"/>
                    <a:pt x="51181" y="0"/>
                    <a:pt x="72644" y="0"/>
                  </a:cubicBezTo>
                  <a:cubicBezTo>
                    <a:pt x="94488" y="0"/>
                    <a:pt x="112014" y="5207"/>
                    <a:pt x="125349" y="15621"/>
                  </a:cubicBezTo>
                  <a:cubicBezTo>
                    <a:pt x="138684" y="26035"/>
                    <a:pt x="145796" y="40513"/>
                    <a:pt x="146812" y="59182"/>
                  </a:cubicBezTo>
                  <a:lnTo>
                    <a:pt x="94615" y="59182"/>
                  </a:lnTo>
                  <a:cubicBezTo>
                    <a:pt x="94234" y="52832"/>
                    <a:pt x="91948" y="47752"/>
                    <a:pt x="87630" y="44069"/>
                  </a:cubicBezTo>
                  <a:cubicBezTo>
                    <a:pt x="83312" y="40386"/>
                    <a:pt x="77724" y="38608"/>
                    <a:pt x="70993" y="38608"/>
                  </a:cubicBezTo>
                  <a:cubicBezTo>
                    <a:pt x="65151" y="38608"/>
                    <a:pt x="60452" y="40132"/>
                    <a:pt x="56896" y="43307"/>
                  </a:cubicBezTo>
                  <a:cubicBezTo>
                    <a:pt x="53340" y="46482"/>
                    <a:pt x="51562" y="50927"/>
                    <a:pt x="51562" y="56642"/>
                  </a:cubicBezTo>
                  <a:cubicBezTo>
                    <a:pt x="51562" y="62992"/>
                    <a:pt x="54610" y="68072"/>
                    <a:pt x="60579" y="71628"/>
                  </a:cubicBezTo>
                  <a:cubicBezTo>
                    <a:pt x="66548" y="75184"/>
                    <a:pt x="75946" y="78994"/>
                    <a:pt x="88773" y="83185"/>
                  </a:cubicBezTo>
                  <a:cubicBezTo>
                    <a:pt x="101600" y="87503"/>
                    <a:pt x="111887" y="91694"/>
                    <a:pt x="119888" y="95631"/>
                  </a:cubicBezTo>
                  <a:cubicBezTo>
                    <a:pt x="127889" y="99568"/>
                    <a:pt x="134747" y="105283"/>
                    <a:pt x="140589" y="112776"/>
                  </a:cubicBezTo>
                  <a:cubicBezTo>
                    <a:pt x="146431" y="120269"/>
                    <a:pt x="149352" y="129921"/>
                    <a:pt x="149352" y="141859"/>
                  </a:cubicBezTo>
                  <a:cubicBezTo>
                    <a:pt x="149352" y="153162"/>
                    <a:pt x="146431" y="163322"/>
                    <a:pt x="140716" y="172593"/>
                  </a:cubicBezTo>
                  <a:cubicBezTo>
                    <a:pt x="135001" y="181864"/>
                    <a:pt x="126619" y="189103"/>
                    <a:pt x="115824" y="194564"/>
                  </a:cubicBezTo>
                  <a:cubicBezTo>
                    <a:pt x="105029" y="200025"/>
                    <a:pt x="92075" y="202692"/>
                    <a:pt x="77216" y="202692"/>
                  </a:cubicBezTo>
                </a:path>
              </a:pathLst>
            </a:custGeom>
            <a:solidFill>
              <a:srgbClr val="02052B"/>
            </a:solidFill>
          </p:spPr>
          <p:txBody>
            <a:bodyPr/>
            <a:lstStyle/>
            <a:p>
              <a:endParaRPr lang="en-BR"/>
            </a:p>
          </p:txBody>
        </p:sp>
      </p:grpSp>
      <p:sp>
        <p:nvSpPr>
          <p:cNvPr id="31" name="Freeform 31"/>
          <p:cNvSpPr/>
          <p:nvPr/>
        </p:nvSpPr>
        <p:spPr>
          <a:xfrm>
            <a:off x="14652717" y="384915"/>
            <a:ext cx="5360641" cy="2310051"/>
          </a:xfrm>
          <a:custGeom>
            <a:avLst/>
            <a:gdLst/>
            <a:ahLst/>
            <a:cxnLst/>
            <a:rect l="l" t="t" r="r" b="b"/>
            <a:pathLst>
              <a:path w="5360641" h="2310051">
                <a:moveTo>
                  <a:pt x="0" y="0"/>
                </a:moveTo>
                <a:lnTo>
                  <a:pt x="5360641" y="0"/>
                </a:lnTo>
                <a:lnTo>
                  <a:pt x="5360641" y="2310050"/>
                </a:lnTo>
                <a:lnTo>
                  <a:pt x="0" y="231005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20095778" y="552326"/>
            <a:ext cx="987161" cy="1983334"/>
            <a:chOff x="0" y="0"/>
            <a:chExt cx="987158" cy="1983334"/>
          </a:xfrm>
        </p:grpSpPr>
        <p:sp>
          <p:nvSpPr>
            <p:cNvPr id="33" name="Freeform 33"/>
            <p:cNvSpPr/>
            <p:nvPr/>
          </p:nvSpPr>
          <p:spPr>
            <a:xfrm>
              <a:off x="63500" y="63500"/>
              <a:ext cx="395097" cy="855345"/>
            </a:xfrm>
            <a:custGeom>
              <a:avLst/>
              <a:gdLst/>
              <a:ahLst/>
              <a:cxnLst/>
              <a:rect l="l" t="t" r="r" b="b"/>
              <a:pathLst>
                <a:path w="395097" h="855345">
                  <a:moveTo>
                    <a:pt x="0" y="855345"/>
                  </a:moveTo>
                  <a:lnTo>
                    <a:pt x="383159" y="855345"/>
                  </a:lnTo>
                  <a:lnTo>
                    <a:pt x="383159" y="734822"/>
                  </a:lnTo>
                  <a:lnTo>
                    <a:pt x="131318" y="734822"/>
                  </a:lnTo>
                  <a:lnTo>
                    <a:pt x="131318" y="716788"/>
                  </a:lnTo>
                  <a:cubicBezTo>
                    <a:pt x="131318" y="657733"/>
                    <a:pt x="151765" y="613156"/>
                    <a:pt x="231267" y="528828"/>
                  </a:cubicBezTo>
                  <a:cubicBezTo>
                    <a:pt x="354203" y="398780"/>
                    <a:pt x="395097" y="312039"/>
                    <a:pt x="395097" y="211963"/>
                  </a:cubicBezTo>
                  <a:cubicBezTo>
                    <a:pt x="395097" y="77089"/>
                    <a:pt x="327660" y="0"/>
                    <a:pt x="197612" y="0"/>
                  </a:cubicBezTo>
                  <a:cubicBezTo>
                    <a:pt x="67564" y="0"/>
                    <a:pt x="0" y="77089"/>
                    <a:pt x="0" y="212090"/>
                  </a:cubicBezTo>
                  <a:lnTo>
                    <a:pt x="0" y="294005"/>
                  </a:lnTo>
                  <a:lnTo>
                    <a:pt x="125349" y="294005"/>
                  </a:lnTo>
                  <a:lnTo>
                    <a:pt x="125349" y="203581"/>
                  </a:lnTo>
                  <a:cubicBezTo>
                    <a:pt x="125349" y="143383"/>
                    <a:pt x="151892" y="120396"/>
                    <a:pt x="194056" y="120396"/>
                  </a:cubicBezTo>
                  <a:cubicBezTo>
                    <a:pt x="236220" y="120396"/>
                    <a:pt x="262763" y="140843"/>
                    <a:pt x="262763" y="216789"/>
                  </a:cubicBezTo>
                  <a:cubicBezTo>
                    <a:pt x="262763" y="295148"/>
                    <a:pt x="233807" y="351663"/>
                    <a:pt x="132715" y="458978"/>
                  </a:cubicBezTo>
                  <a:cubicBezTo>
                    <a:pt x="33782" y="562610"/>
                    <a:pt x="0" y="638556"/>
                    <a:pt x="0" y="763778"/>
                  </a:cubicBezTo>
                  <a:close/>
                </a:path>
              </a:pathLst>
            </a:custGeom>
            <a:solidFill>
              <a:srgbClr val="00D3F1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521335" y="63500"/>
              <a:ext cx="402336" cy="867410"/>
            </a:xfrm>
            <a:custGeom>
              <a:avLst/>
              <a:gdLst/>
              <a:ahLst/>
              <a:cxnLst/>
              <a:rect l="l" t="t" r="r" b="b"/>
              <a:pathLst>
                <a:path w="402336" h="867410">
                  <a:moveTo>
                    <a:pt x="201168" y="867410"/>
                  </a:moveTo>
                  <a:cubicBezTo>
                    <a:pt x="331216" y="867410"/>
                    <a:pt x="402336" y="790321"/>
                    <a:pt x="402336" y="655447"/>
                  </a:cubicBezTo>
                  <a:lnTo>
                    <a:pt x="402336" y="212090"/>
                  </a:lnTo>
                  <a:cubicBezTo>
                    <a:pt x="402336" y="77089"/>
                    <a:pt x="331216" y="0"/>
                    <a:pt x="201168" y="0"/>
                  </a:cubicBezTo>
                  <a:cubicBezTo>
                    <a:pt x="71120" y="0"/>
                    <a:pt x="0" y="77089"/>
                    <a:pt x="0" y="212090"/>
                  </a:cubicBezTo>
                  <a:lnTo>
                    <a:pt x="0" y="655320"/>
                  </a:lnTo>
                  <a:cubicBezTo>
                    <a:pt x="0" y="790194"/>
                    <a:pt x="71120" y="867283"/>
                    <a:pt x="201168" y="867283"/>
                  </a:cubicBezTo>
                  <a:close/>
                  <a:moveTo>
                    <a:pt x="201168" y="746887"/>
                  </a:moveTo>
                  <a:cubicBezTo>
                    <a:pt x="159004" y="746887"/>
                    <a:pt x="132461" y="724027"/>
                    <a:pt x="132461" y="663702"/>
                  </a:cubicBezTo>
                  <a:lnTo>
                    <a:pt x="132461" y="203581"/>
                  </a:lnTo>
                  <a:cubicBezTo>
                    <a:pt x="132461" y="143383"/>
                    <a:pt x="159004" y="120396"/>
                    <a:pt x="201168" y="120396"/>
                  </a:cubicBezTo>
                  <a:cubicBezTo>
                    <a:pt x="243332" y="120396"/>
                    <a:pt x="269875" y="143256"/>
                    <a:pt x="269875" y="203581"/>
                  </a:cubicBezTo>
                  <a:lnTo>
                    <a:pt x="269875" y="663829"/>
                  </a:lnTo>
                  <a:cubicBezTo>
                    <a:pt x="269875" y="724027"/>
                    <a:pt x="243332" y="747014"/>
                    <a:pt x="201168" y="747014"/>
                  </a:cubicBezTo>
                </a:path>
              </a:pathLst>
            </a:custGeom>
            <a:solidFill>
              <a:srgbClr val="00D3F1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63500" y="1052322"/>
              <a:ext cx="395097" cy="855472"/>
            </a:xfrm>
            <a:custGeom>
              <a:avLst/>
              <a:gdLst/>
              <a:ahLst/>
              <a:cxnLst/>
              <a:rect l="l" t="t" r="r" b="b"/>
              <a:pathLst>
                <a:path w="395097" h="855472">
                  <a:moveTo>
                    <a:pt x="0" y="855472"/>
                  </a:moveTo>
                  <a:lnTo>
                    <a:pt x="383159" y="855472"/>
                  </a:lnTo>
                  <a:lnTo>
                    <a:pt x="383159" y="734949"/>
                  </a:lnTo>
                  <a:lnTo>
                    <a:pt x="131318" y="734949"/>
                  </a:lnTo>
                  <a:lnTo>
                    <a:pt x="131318" y="716915"/>
                  </a:lnTo>
                  <a:cubicBezTo>
                    <a:pt x="131318" y="657860"/>
                    <a:pt x="151765" y="613283"/>
                    <a:pt x="231267" y="528955"/>
                  </a:cubicBezTo>
                  <a:cubicBezTo>
                    <a:pt x="354203" y="398907"/>
                    <a:pt x="395097" y="312166"/>
                    <a:pt x="395097" y="212090"/>
                  </a:cubicBezTo>
                  <a:cubicBezTo>
                    <a:pt x="395097" y="77216"/>
                    <a:pt x="327660" y="0"/>
                    <a:pt x="197485" y="0"/>
                  </a:cubicBezTo>
                  <a:cubicBezTo>
                    <a:pt x="67310" y="0"/>
                    <a:pt x="0" y="77216"/>
                    <a:pt x="0" y="212217"/>
                  </a:cubicBezTo>
                  <a:lnTo>
                    <a:pt x="0" y="294132"/>
                  </a:lnTo>
                  <a:lnTo>
                    <a:pt x="125349" y="294132"/>
                  </a:lnTo>
                  <a:lnTo>
                    <a:pt x="125349" y="203708"/>
                  </a:lnTo>
                  <a:cubicBezTo>
                    <a:pt x="125349" y="143510"/>
                    <a:pt x="151892" y="120523"/>
                    <a:pt x="194056" y="120523"/>
                  </a:cubicBezTo>
                  <a:cubicBezTo>
                    <a:pt x="236220" y="120523"/>
                    <a:pt x="262763" y="140970"/>
                    <a:pt x="262763" y="216916"/>
                  </a:cubicBezTo>
                  <a:cubicBezTo>
                    <a:pt x="262763" y="295275"/>
                    <a:pt x="233807" y="351790"/>
                    <a:pt x="132715" y="459105"/>
                  </a:cubicBezTo>
                  <a:cubicBezTo>
                    <a:pt x="33782" y="562737"/>
                    <a:pt x="0" y="638683"/>
                    <a:pt x="0" y="763905"/>
                  </a:cubicBezTo>
                  <a:close/>
                </a:path>
              </a:pathLst>
            </a:custGeom>
            <a:solidFill>
              <a:srgbClr val="00D3F1"/>
            </a:solidFill>
          </p:spPr>
          <p:txBody>
            <a:bodyPr/>
            <a:lstStyle/>
            <a:p>
              <a:endParaRPr lang="en-B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516509" y="1064514"/>
              <a:ext cx="395097" cy="855345"/>
            </a:xfrm>
            <a:custGeom>
              <a:avLst/>
              <a:gdLst/>
              <a:ahLst/>
              <a:cxnLst/>
              <a:rect l="l" t="t" r="r" b="b"/>
              <a:pathLst>
                <a:path w="395097" h="855345">
                  <a:moveTo>
                    <a:pt x="197485" y="855345"/>
                  </a:moveTo>
                  <a:cubicBezTo>
                    <a:pt x="327533" y="855345"/>
                    <a:pt x="395097" y="778256"/>
                    <a:pt x="395097" y="643255"/>
                  </a:cubicBezTo>
                  <a:lnTo>
                    <a:pt x="395097" y="453009"/>
                  </a:lnTo>
                  <a:cubicBezTo>
                    <a:pt x="395097" y="328930"/>
                    <a:pt x="345694" y="260223"/>
                    <a:pt x="248158" y="260223"/>
                  </a:cubicBezTo>
                  <a:cubicBezTo>
                    <a:pt x="195326" y="260223"/>
                    <a:pt x="155829" y="281940"/>
                    <a:pt x="131699" y="321691"/>
                  </a:cubicBezTo>
                  <a:lnTo>
                    <a:pt x="142494" y="120523"/>
                  </a:lnTo>
                  <a:lnTo>
                    <a:pt x="373380" y="120523"/>
                  </a:lnTo>
                  <a:lnTo>
                    <a:pt x="373380" y="0"/>
                  </a:lnTo>
                  <a:lnTo>
                    <a:pt x="24257" y="0"/>
                  </a:lnTo>
                  <a:lnTo>
                    <a:pt x="127" y="471043"/>
                  </a:lnTo>
                  <a:lnTo>
                    <a:pt x="125222" y="471043"/>
                  </a:lnTo>
                  <a:lnTo>
                    <a:pt x="125222" y="463804"/>
                  </a:lnTo>
                  <a:cubicBezTo>
                    <a:pt x="125222" y="403606"/>
                    <a:pt x="151765" y="380619"/>
                    <a:pt x="193929" y="380619"/>
                  </a:cubicBezTo>
                  <a:cubicBezTo>
                    <a:pt x="236093" y="380619"/>
                    <a:pt x="262636" y="403479"/>
                    <a:pt x="262636" y="463804"/>
                  </a:cubicBezTo>
                  <a:lnTo>
                    <a:pt x="262636" y="652907"/>
                  </a:lnTo>
                  <a:cubicBezTo>
                    <a:pt x="262636" y="713105"/>
                    <a:pt x="236093" y="734822"/>
                    <a:pt x="193929" y="734822"/>
                  </a:cubicBezTo>
                  <a:cubicBezTo>
                    <a:pt x="151765" y="734822"/>
                    <a:pt x="125222" y="713105"/>
                    <a:pt x="125222" y="652907"/>
                  </a:cubicBezTo>
                  <a:lnTo>
                    <a:pt x="125222" y="576961"/>
                  </a:lnTo>
                  <a:lnTo>
                    <a:pt x="0" y="576961"/>
                  </a:lnTo>
                  <a:lnTo>
                    <a:pt x="0" y="643255"/>
                  </a:lnTo>
                  <a:cubicBezTo>
                    <a:pt x="0" y="778129"/>
                    <a:pt x="67437" y="855345"/>
                    <a:pt x="197612" y="855345"/>
                  </a:cubicBezTo>
                </a:path>
              </a:pathLst>
            </a:custGeom>
            <a:solidFill>
              <a:srgbClr val="00D3F1"/>
            </a:solidFill>
          </p:spPr>
          <p:txBody>
            <a:bodyPr/>
            <a:lstStyle/>
            <a:p>
              <a:endParaRPr lang="en-BR"/>
            </a:p>
          </p:txBody>
        </p:sp>
      </p:grpSp>
      <p:sp>
        <p:nvSpPr>
          <p:cNvPr id="37" name="Freeform 37"/>
          <p:cNvSpPr/>
          <p:nvPr/>
        </p:nvSpPr>
        <p:spPr>
          <a:xfrm>
            <a:off x="18688802" y="41149524"/>
            <a:ext cx="2590067" cy="1553670"/>
          </a:xfrm>
          <a:custGeom>
            <a:avLst/>
            <a:gdLst/>
            <a:ahLst/>
            <a:cxnLst/>
            <a:rect l="l" t="t" r="r" b="b"/>
            <a:pathLst>
              <a:path w="2590067" h="1553670">
                <a:moveTo>
                  <a:pt x="0" y="0"/>
                </a:moveTo>
                <a:lnTo>
                  <a:pt x="2590067" y="0"/>
                </a:lnTo>
                <a:lnTo>
                  <a:pt x="2590067" y="1553670"/>
                </a:lnTo>
                <a:lnTo>
                  <a:pt x="0" y="155367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38" name="Freeform 38"/>
          <p:cNvSpPr/>
          <p:nvPr/>
        </p:nvSpPr>
        <p:spPr>
          <a:xfrm>
            <a:off x="11204962" y="2773318"/>
            <a:ext cx="10950388" cy="444113"/>
          </a:xfrm>
          <a:custGeom>
            <a:avLst/>
            <a:gdLst/>
            <a:ahLst/>
            <a:cxnLst/>
            <a:rect l="l" t="t" r="r" b="b"/>
            <a:pathLst>
              <a:path w="10950388" h="444113">
                <a:moveTo>
                  <a:pt x="0" y="0"/>
                </a:moveTo>
                <a:lnTo>
                  <a:pt x="10950388" y="0"/>
                </a:lnTo>
                <a:lnTo>
                  <a:pt x="10950388" y="444113"/>
                </a:lnTo>
                <a:lnTo>
                  <a:pt x="0" y="444113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39" name="Freeform 39"/>
          <p:cNvSpPr/>
          <p:nvPr/>
        </p:nvSpPr>
        <p:spPr>
          <a:xfrm>
            <a:off x="22069073" y="41508350"/>
            <a:ext cx="2545156" cy="831485"/>
          </a:xfrm>
          <a:custGeom>
            <a:avLst/>
            <a:gdLst/>
            <a:ahLst/>
            <a:cxnLst/>
            <a:rect l="l" t="t" r="r" b="b"/>
            <a:pathLst>
              <a:path w="2545156" h="831485">
                <a:moveTo>
                  <a:pt x="0" y="0"/>
                </a:moveTo>
                <a:lnTo>
                  <a:pt x="2545156" y="0"/>
                </a:lnTo>
                <a:lnTo>
                  <a:pt x="2545156" y="831485"/>
                </a:lnTo>
                <a:lnTo>
                  <a:pt x="0" y="8314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40" name="Freeform 40"/>
          <p:cNvSpPr/>
          <p:nvPr/>
        </p:nvSpPr>
        <p:spPr>
          <a:xfrm>
            <a:off x="24794270" y="41528686"/>
            <a:ext cx="39081" cy="795357"/>
          </a:xfrm>
          <a:custGeom>
            <a:avLst/>
            <a:gdLst/>
            <a:ahLst/>
            <a:cxnLst/>
            <a:rect l="l" t="t" r="r" b="b"/>
            <a:pathLst>
              <a:path w="39081" h="795357">
                <a:moveTo>
                  <a:pt x="0" y="0"/>
                </a:moveTo>
                <a:lnTo>
                  <a:pt x="39081" y="0"/>
                </a:lnTo>
                <a:lnTo>
                  <a:pt x="39081" y="795356"/>
                </a:lnTo>
                <a:lnTo>
                  <a:pt x="0" y="79535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  <p:sp>
        <p:nvSpPr>
          <p:cNvPr id="41" name="Freeform 41"/>
          <p:cNvSpPr/>
          <p:nvPr/>
        </p:nvSpPr>
        <p:spPr>
          <a:xfrm>
            <a:off x="25022280" y="41605190"/>
            <a:ext cx="2545642" cy="660606"/>
          </a:xfrm>
          <a:custGeom>
            <a:avLst/>
            <a:gdLst/>
            <a:ahLst/>
            <a:cxnLst/>
            <a:rect l="l" t="t" r="r" b="b"/>
            <a:pathLst>
              <a:path w="2545642" h="660606">
                <a:moveTo>
                  <a:pt x="0" y="0"/>
                </a:moveTo>
                <a:lnTo>
                  <a:pt x="2545642" y="0"/>
                </a:lnTo>
                <a:lnTo>
                  <a:pt x="2545642" y="660607"/>
                </a:lnTo>
                <a:lnTo>
                  <a:pt x="0" y="660607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CARTAZ PADRÃO SEPOC 2025 - 120X90CM</dc:title>
  <cp:lastModifiedBy>Márcio Fontana</cp:lastModifiedBy>
  <cp:revision>2</cp:revision>
  <dcterms:created xsi:type="dcterms:W3CDTF">2006-08-16T00:00:00Z</dcterms:created>
  <dcterms:modified xsi:type="dcterms:W3CDTF">2025-10-15T17:57:37Z</dcterms:modified>
  <dc:identifier>DAG14HJqzLo</dc:identifier>
</cp:coreProperties>
</file>